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7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7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37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8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90692"/>
            <a:ext cx="9144000" cy="403291"/>
          </a:xfrm>
        </p:spPr>
        <p:txBody>
          <a:bodyPr/>
          <a:lstStyle/>
          <a:p>
            <a:r>
              <a:rPr lang="en-IN" b="1" baseline="30000" dirty="0"/>
              <a:t>Figure 4:</a:t>
            </a:r>
            <a:r>
              <a:rPr lang="en-IN" baseline="30000" dirty="0"/>
              <a:t> Activity of </a:t>
            </a:r>
            <a:r>
              <a:rPr lang="en-IN" i="1" baseline="30000" dirty="0"/>
              <a:t>Pseudomonas </a:t>
            </a:r>
            <a:r>
              <a:rPr lang="en-IN" i="1" baseline="30000" dirty="0" err="1"/>
              <a:t>aeruginosa</a:t>
            </a:r>
            <a:r>
              <a:rPr lang="en-IN" baseline="30000" dirty="0"/>
              <a:t> QS.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262" y="242418"/>
            <a:ext cx="95154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4</cp:revision>
  <dcterms:created xsi:type="dcterms:W3CDTF">2015-08-06T05:50:36Z</dcterms:created>
  <dcterms:modified xsi:type="dcterms:W3CDTF">2015-08-06T05:52:17Z</dcterms:modified>
</cp:coreProperties>
</file>